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74"/>
  </p:normalViewPr>
  <p:slideViewPr>
    <p:cSldViewPr snapToGrid="0" snapToObjects="1" showGuides="1">
      <p:cViewPr varScale="1">
        <p:scale>
          <a:sx n="153" d="100"/>
          <a:sy n="153" d="100"/>
        </p:scale>
        <p:origin x="8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CA0F-A7BF-5B4D-BFC2-D37B2205F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8C993-BE80-E14A-AF43-16023A970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71440-B29A-1E4F-B2CA-FECBA414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7E608-F719-4941-BF65-A817B3B1A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D35B4-91E8-A241-9F09-A6A6C4A9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6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935F-0D7E-D648-BAB8-50099BB1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60962-BE10-F34E-B7A0-FF2FB7A50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7D936-7648-F144-87E7-93596F585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1994-2A0E-BC4E-BAD4-F24A89F8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61DFB-C34C-F342-926D-78EA1105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623FE6-B995-554F-9A3E-ED774D9B0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921DC-FF98-A244-9DD6-B32301477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84E2-429E-4D4D-8DE1-DC38C9AB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01858-9B20-0644-9CE4-73C86D4C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FEA1D-B4ED-6C46-95CD-BE8339C7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73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E66C-618E-894A-8057-5AD6894A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3035C-D8D8-1A4C-9461-A0B0ADD95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E7DA8-8789-E846-8D57-DA4B2F5F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FA438-E4D4-7F4E-881E-79477318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6E20C-6AB5-2F4F-A52D-833D0061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0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F900-2AD0-D242-AA25-B3D5C92D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5C8-1C7E-8E41-8B57-2CF9F574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D6F0-E4D2-3D46-BA74-7776608C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29537-4BBF-8648-B4BC-B3F91B07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33CCF-6386-8646-9DCC-67EF9936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9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C45A2-E957-8548-8107-B5333E82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9EE1-F0C8-954A-8413-C1093F1B3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9353D-D3A9-614A-87DD-02A1D6117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B6DA6-351C-C447-8887-6873CB541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355AF-BC3B-9442-A6A6-588223D4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78625-7AC8-EB45-B507-DCEB15FA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F5B7-0742-CF49-91EF-BAC2346A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10C6C-3825-7D47-A254-B3DA81A12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B57B6-3916-6C47-9137-2BF48A741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EB4D-A943-CF4D-B1D5-320271D7E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4521A-4287-F84D-8927-A4F36B6C5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45149-1495-5649-887F-BF462526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06E8A5-68E1-594A-A5F7-D65AB551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670C58-5318-D247-B353-67CCB018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7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0959-49BD-0147-B579-3619CEFE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7773A-7115-1541-8559-0F41306E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0BC99-BBE2-1947-894B-DB4E1B9F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B7C3F-3581-5D43-8E8F-39E34E57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6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DDAA8-23EF-6E49-B839-8D85F726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B1B8A-9991-7E41-8BD2-3EFDB11E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8F4B0-23E4-A446-ABE2-A34231D9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3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1028-41DE-D240-9268-CC6CA576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D470D-82E5-C541-B83E-0F00EAC9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6F04E-A170-DE4F-BDC4-962FC6020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9194D-7A0A-F242-BB00-C4F321B2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1794A-2398-9E4A-8148-FA06467E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DD512-F211-6A49-9A74-4253B1D32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07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A269-BA38-124D-8151-B6E8A8813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92A67F-1F46-834A-AB82-F6D490A15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E71C1-ADB7-B146-A8FE-8F62EF666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94323-F470-2D48-BCDA-C9B4528C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1FE07-15AB-D741-9530-97AB70800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3E19-2F5F-8748-AB4E-87471ED2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FD95F-913F-3847-867C-9BF73986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A0B56-9ACA-5B4F-B9B0-F6E6F1D76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A1F7-80C5-7740-AE15-3E9B8F0DD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BFD49-EE98-5143-AAA7-375761C1411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84C24-1636-714F-875B-8F10BBBAE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1A14E-6FF7-B843-9E53-BB68A045C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64E3A-42FF-1D45-B5CB-B994E5B5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2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B19B-8155-E246-BCFC-3501367035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7D91B-1ADA-AC4E-8FDB-32002F3B8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9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E92E-DC61-C843-BB58-E146B613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C3F72-8178-1445-BF19-0C50D8816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03A2F-B6FF-5E42-9C63-0982445391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775" y="277697"/>
            <a:ext cx="7574395" cy="63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3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295A-5B6B-7445-9E4F-73307C37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052E-C77D-584C-82B3-60597BE03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FCE45-6939-0E42-908E-5DE56346FE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480482" cy="546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9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0506-3D0B-594C-B53D-E6FC616D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8A9-A546-FD4B-9F3F-693CBD6D6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094"/>
            <a:ext cx="5257800" cy="4351338"/>
          </a:xfrm>
        </p:spPr>
        <p:txBody>
          <a:bodyPr>
            <a:normAutofit/>
          </a:bodyPr>
          <a:lstStyle/>
          <a:p>
            <a:r>
              <a:rPr lang="en-SG" sz="1800" dirty="0"/>
              <a:t>Run: 00:01:17; Left: 00:00:00 (Total: 00:01:17) The time cost is 00:01:17 The parameters are: </a:t>
            </a:r>
            <a:r>
              <a:rPr lang="en-SG" sz="1800" dirty="0" err="1"/>
              <a:t>beta_num</a:t>
            </a:r>
            <a:r>
              <a:rPr lang="en-SG" sz="1800" dirty="0"/>
              <a:t> = 10 epoch = 10 The values of beta with various regulation coefficients and different training samples are: [ 0.08396509 2.4551541 0.15811388 0.15811388 0.12804017 0.36767577 0.08396509 25. 1.0558051 0.69236683] The value of BETA should be 3.018319992054381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D9F04-D9C7-1A47-B764-A46CFE8E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26" y="652204"/>
            <a:ext cx="4822422" cy="57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2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5115-7BB4-5C40-9AAE-7EFDEA122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en-US" dirty="0"/>
              <a:t>epoch =100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64456-2839-3C41-90B4-B16705AD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D5260-470F-B949-B7E2-156EA043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105786"/>
            <a:ext cx="10833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1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DE488-DA44-974D-9777-3CCB3E1C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en-US" dirty="0"/>
              <a:t>epoch = 1000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515F-5A76-3649-82E9-74FB8E37B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E1260-2F04-784D-AAB4-CECF7D0D6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66" y="1079500"/>
            <a:ext cx="104394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1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CB09-0597-3342-BE5C-57A63C147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Mac: </a:t>
            </a:r>
            <a:r>
              <a:rPr lang="en-US" dirty="0" err="1"/>
              <a:t>Multiprocess</a:t>
            </a:r>
            <a:r>
              <a:rPr lang="en-US" dirty="0"/>
              <a:t> Vs Normal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C44DA-03A8-BA48-A90F-72E3EB447F4C}"/>
              </a:ext>
            </a:extLst>
          </p:cNvPr>
          <p:cNvSpPr txBox="1"/>
          <p:nvPr/>
        </p:nvSpPr>
        <p:spPr>
          <a:xfrm>
            <a:off x="5038061" y="1367522"/>
            <a:ext cx="631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感觉在循环小的时候</a:t>
            </a:r>
            <a:r>
              <a:rPr lang="en-US" altLang="zh-CN" dirty="0" err="1"/>
              <a:t>multiprocess</a:t>
            </a:r>
            <a:r>
              <a:rPr lang="ja-JP" altLang="en-US"/>
              <a:t>并不省时间</a:t>
            </a:r>
            <a:r>
              <a:rPr lang="zh-CN" altLang="en-US" dirty="0"/>
              <a:t>，</a:t>
            </a:r>
            <a:r>
              <a:rPr lang="ja-JP" altLang="en-US"/>
              <a:t>循环大的时候</a:t>
            </a:r>
            <a:r>
              <a:rPr lang="ja-JP" altLang="en-SG"/>
              <a:t>才省</a:t>
            </a:r>
            <a:r>
              <a:rPr lang="ja-JP" altLang="en-US"/>
              <a:t>时间</a:t>
            </a:r>
            <a:r>
              <a:rPr lang="zh-CN" altLang="en-US" dirty="0"/>
              <a:t> 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&gt;100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F64B32-C017-C648-BB53-9E5EB7884834}"/>
              </a:ext>
            </a:extLst>
          </p:cNvPr>
          <p:cNvGrpSpPr/>
          <p:nvPr/>
        </p:nvGrpSpPr>
        <p:grpSpPr>
          <a:xfrm>
            <a:off x="184298" y="2199627"/>
            <a:ext cx="12192000" cy="829735"/>
            <a:chOff x="-5317" y="2261690"/>
            <a:chExt cx="12192000" cy="829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17777A-B6EB-314E-8ED3-338AAEEFD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317" y="2597968"/>
              <a:ext cx="12192000" cy="493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6E6089-68C9-3B4D-99AF-D4ACD7E706F3}"/>
                </a:ext>
              </a:extLst>
            </p:cNvPr>
            <p:cNvSpPr txBox="1"/>
            <p:nvPr/>
          </p:nvSpPr>
          <p:spPr>
            <a:xfrm>
              <a:off x="116958" y="2261690"/>
              <a:ext cx="473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epoch</a:t>
              </a:r>
              <a:r>
                <a:rPr lang="zh-CN" altLang="en-US" dirty="0"/>
                <a:t> </a:t>
              </a:r>
              <a:r>
                <a:rPr lang="en-US" altLang="zh-CN" dirty="0"/>
                <a:t>=1000,</a:t>
              </a:r>
              <a:r>
                <a:rPr lang="zh-CN" altLang="en-US" dirty="0"/>
                <a:t> </a:t>
              </a:r>
              <a:r>
                <a:rPr lang="en-US" altLang="zh-CN" dirty="0" err="1"/>
                <a:t>mp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OFF,</a:t>
              </a:r>
              <a:r>
                <a:rPr lang="zh-CN" altLang="en-US" dirty="0"/>
                <a:t> </a:t>
              </a:r>
              <a:r>
                <a:rPr lang="en-US" altLang="zh-CN" dirty="0" err="1"/>
                <a:t>cpu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4</a:t>
              </a:r>
              <a:r>
                <a:rPr lang="zh-CN" altLang="en-US" dirty="0"/>
                <a:t>：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D2E93D-7292-4B41-BA7F-1958DEE4B2A4}"/>
              </a:ext>
            </a:extLst>
          </p:cNvPr>
          <p:cNvGrpSpPr/>
          <p:nvPr/>
        </p:nvGrpSpPr>
        <p:grpSpPr>
          <a:xfrm>
            <a:off x="-127591" y="3339414"/>
            <a:ext cx="12192000" cy="870946"/>
            <a:chOff x="-138223" y="3386690"/>
            <a:chExt cx="12192000" cy="8709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F5BA01-21ED-DD43-977A-D97A6A8EB78D}"/>
                </a:ext>
              </a:extLst>
            </p:cNvPr>
            <p:cNvSpPr txBox="1"/>
            <p:nvPr/>
          </p:nvSpPr>
          <p:spPr>
            <a:xfrm>
              <a:off x="306573" y="3386690"/>
              <a:ext cx="473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epoch</a:t>
              </a:r>
              <a:r>
                <a:rPr lang="zh-CN" altLang="en-US" dirty="0"/>
                <a:t> </a:t>
              </a:r>
              <a:r>
                <a:rPr lang="en-US" altLang="zh-CN" dirty="0"/>
                <a:t>=1000,</a:t>
              </a:r>
              <a:r>
                <a:rPr lang="zh-CN" altLang="en-US" dirty="0"/>
                <a:t> </a:t>
              </a:r>
              <a:r>
                <a:rPr lang="en-US" altLang="zh-CN" dirty="0" err="1"/>
                <a:t>mp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ON,</a:t>
              </a:r>
              <a:r>
                <a:rPr lang="zh-CN" altLang="en-US" dirty="0"/>
                <a:t> </a:t>
              </a:r>
              <a:r>
                <a:rPr lang="en-US" altLang="zh-CN" dirty="0" err="1"/>
                <a:t>cpu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4</a:t>
              </a:r>
              <a:r>
                <a:rPr lang="zh-CN" altLang="en-US" dirty="0"/>
                <a:t>：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28747A-4AD3-C44C-A7BF-CF74F3B27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83"/>
            <a:stretch/>
          </p:blipFill>
          <p:spPr>
            <a:xfrm>
              <a:off x="-138223" y="3740675"/>
              <a:ext cx="12192000" cy="5169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C36BC-44B1-8A4F-A88A-C756FA438972}"/>
              </a:ext>
            </a:extLst>
          </p:cNvPr>
          <p:cNvGrpSpPr/>
          <p:nvPr/>
        </p:nvGrpSpPr>
        <p:grpSpPr>
          <a:xfrm>
            <a:off x="184298" y="4210360"/>
            <a:ext cx="12192000" cy="926354"/>
            <a:chOff x="159489" y="4820757"/>
            <a:chExt cx="12192000" cy="9263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99FE64-6D85-384B-A6E7-40CF78E9D0E2}"/>
                </a:ext>
              </a:extLst>
            </p:cNvPr>
            <p:cNvSpPr txBox="1"/>
            <p:nvPr/>
          </p:nvSpPr>
          <p:spPr>
            <a:xfrm>
              <a:off x="317205" y="4820757"/>
              <a:ext cx="473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epoch</a:t>
              </a:r>
              <a:r>
                <a:rPr lang="zh-CN" altLang="en-US" dirty="0"/>
                <a:t> </a:t>
              </a:r>
              <a:r>
                <a:rPr lang="en-US" altLang="zh-CN" dirty="0"/>
                <a:t>=10000,</a:t>
              </a:r>
              <a:r>
                <a:rPr lang="zh-CN" altLang="en-US" dirty="0"/>
                <a:t> </a:t>
              </a:r>
              <a:r>
                <a:rPr lang="en-US" altLang="zh-CN" dirty="0" err="1"/>
                <a:t>mp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OFF,</a:t>
              </a:r>
              <a:r>
                <a:rPr lang="zh-CN" altLang="en-US" dirty="0"/>
                <a:t> </a:t>
              </a:r>
              <a:r>
                <a:rPr lang="en-US" altLang="zh-CN" dirty="0" err="1"/>
                <a:t>cpu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4</a:t>
              </a:r>
              <a:r>
                <a:rPr lang="zh-CN" altLang="en-US" dirty="0"/>
                <a:t>：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004BFF-1F38-4A4F-BB22-11ACA5A1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489" y="5170544"/>
              <a:ext cx="12192000" cy="57656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EFCE31-8B8F-224C-8A9A-C500D2CE6F7D}"/>
              </a:ext>
            </a:extLst>
          </p:cNvPr>
          <p:cNvGrpSpPr/>
          <p:nvPr/>
        </p:nvGrpSpPr>
        <p:grpSpPr>
          <a:xfrm>
            <a:off x="184298" y="5239531"/>
            <a:ext cx="12192000" cy="870946"/>
            <a:chOff x="184298" y="5239531"/>
            <a:chExt cx="12192000" cy="8709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12C695-FC46-1A4C-9F2C-590559254942}"/>
                </a:ext>
              </a:extLst>
            </p:cNvPr>
            <p:cNvSpPr txBox="1"/>
            <p:nvPr/>
          </p:nvSpPr>
          <p:spPr>
            <a:xfrm>
              <a:off x="306573" y="5239531"/>
              <a:ext cx="473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epoch</a:t>
              </a:r>
              <a:r>
                <a:rPr lang="zh-CN" altLang="en-US" dirty="0"/>
                <a:t> </a:t>
              </a:r>
              <a:r>
                <a:rPr lang="en-US" altLang="zh-CN" dirty="0"/>
                <a:t>=10000,</a:t>
              </a:r>
              <a:r>
                <a:rPr lang="zh-CN" altLang="en-US" dirty="0"/>
                <a:t> </a:t>
              </a:r>
              <a:r>
                <a:rPr lang="en-US" altLang="zh-CN" dirty="0" err="1"/>
                <a:t>mp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ON,</a:t>
              </a:r>
              <a:r>
                <a:rPr lang="zh-CN" altLang="en-US" dirty="0"/>
                <a:t> </a:t>
              </a:r>
              <a:r>
                <a:rPr lang="en-US" altLang="zh-CN" dirty="0" err="1"/>
                <a:t>cpu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4</a:t>
              </a:r>
              <a:r>
                <a:rPr lang="zh-CN" altLang="en-US" dirty="0"/>
                <a:t>：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C1D1225-D15A-EA43-A4EE-48367DC8E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298" y="5617507"/>
              <a:ext cx="12192000" cy="492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135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97D8-EF13-0B47-BF8C-918A522C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Workstation:</a:t>
            </a:r>
            <a:r>
              <a:rPr lang="en-US" dirty="0"/>
              <a:t> </a:t>
            </a:r>
            <a:r>
              <a:rPr lang="en-US" dirty="0" err="1"/>
              <a:t>Multiprocess</a:t>
            </a:r>
            <a:r>
              <a:rPr lang="en-US" dirty="0"/>
              <a:t> Vs Normal</a:t>
            </a:r>
            <a:r>
              <a:rPr lang="zh-CN" altLang="en-US" dirty="0"/>
              <a:t> 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99990A-52EC-FB45-A715-EA0610C4AB46}"/>
              </a:ext>
            </a:extLst>
          </p:cNvPr>
          <p:cNvGrpSpPr/>
          <p:nvPr/>
        </p:nvGrpSpPr>
        <p:grpSpPr>
          <a:xfrm>
            <a:off x="478465" y="2646919"/>
            <a:ext cx="12192000" cy="830323"/>
            <a:chOff x="478465" y="2646919"/>
            <a:chExt cx="12192000" cy="830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D5B0AD-26AB-444C-9D4E-52195FB9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465" y="3016251"/>
              <a:ext cx="12192000" cy="46099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70343D-B135-DF48-B110-B5E4327B4BB4}"/>
                </a:ext>
              </a:extLst>
            </p:cNvPr>
            <p:cNvSpPr txBox="1"/>
            <p:nvPr/>
          </p:nvSpPr>
          <p:spPr>
            <a:xfrm>
              <a:off x="958703" y="2646919"/>
              <a:ext cx="473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epoch</a:t>
              </a:r>
              <a:r>
                <a:rPr lang="zh-CN" altLang="en-US" dirty="0"/>
                <a:t> </a:t>
              </a:r>
              <a:r>
                <a:rPr lang="en-US" altLang="zh-CN" dirty="0"/>
                <a:t>=1000,</a:t>
              </a:r>
              <a:r>
                <a:rPr lang="zh-CN" altLang="en-US" dirty="0"/>
                <a:t> </a:t>
              </a:r>
              <a:r>
                <a:rPr lang="en-US" altLang="zh-CN" dirty="0" err="1"/>
                <a:t>mp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ON,</a:t>
              </a:r>
              <a:r>
                <a:rPr lang="zh-CN" altLang="en-US" dirty="0"/>
                <a:t> </a:t>
              </a:r>
              <a:r>
                <a:rPr lang="en-US" altLang="zh-CN" dirty="0" err="1"/>
                <a:t>cpu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4</a:t>
              </a:r>
              <a:r>
                <a:rPr lang="zh-CN" altLang="en-US" dirty="0"/>
                <a:t>：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6B1F8E-D97A-F345-B2B7-FB1760B38591}"/>
              </a:ext>
            </a:extLst>
          </p:cNvPr>
          <p:cNvGrpSpPr/>
          <p:nvPr/>
        </p:nvGrpSpPr>
        <p:grpSpPr>
          <a:xfrm>
            <a:off x="325822" y="1506022"/>
            <a:ext cx="12192000" cy="895407"/>
            <a:chOff x="325822" y="1506022"/>
            <a:chExt cx="12192000" cy="8954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4A6C76-ECB6-E74E-BE22-89300734F54F}"/>
                </a:ext>
              </a:extLst>
            </p:cNvPr>
            <p:cNvSpPr txBox="1"/>
            <p:nvPr/>
          </p:nvSpPr>
          <p:spPr>
            <a:xfrm>
              <a:off x="838200" y="1506022"/>
              <a:ext cx="473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epoch</a:t>
              </a:r>
              <a:r>
                <a:rPr lang="zh-CN" altLang="en-US" dirty="0"/>
                <a:t> </a:t>
              </a:r>
              <a:r>
                <a:rPr lang="en-US" altLang="zh-CN" dirty="0"/>
                <a:t>=1000,</a:t>
              </a:r>
              <a:r>
                <a:rPr lang="zh-CN" altLang="en-US" dirty="0"/>
                <a:t> </a:t>
              </a:r>
              <a:r>
                <a:rPr lang="en-US" altLang="zh-CN" dirty="0" err="1"/>
                <a:t>mp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OFF,</a:t>
              </a:r>
              <a:r>
                <a:rPr lang="zh-CN" altLang="en-US" dirty="0"/>
                <a:t> </a:t>
              </a:r>
              <a:r>
                <a:rPr lang="en-US" altLang="zh-CN" dirty="0" err="1"/>
                <a:t>cpu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4</a:t>
              </a:r>
              <a:r>
                <a:rPr lang="zh-CN" altLang="en-US" dirty="0"/>
                <a:t>：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F045DC-33BB-E244-A32C-8B248C9EC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822" y="1936177"/>
              <a:ext cx="12192000" cy="46525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ED45AE-B052-0B44-9562-405862B2C273}"/>
              </a:ext>
            </a:extLst>
          </p:cNvPr>
          <p:cNvGrpSpPr/>
          <p:nvPr/>
        </p:nvGrpSpPr>
        <p:grpSpPr>
          <a:xfrm>
            <a:off x="478465" y="5641843"/>
            <a:ext cx="12192000" cy="954548"/>
            <a:chOff x="478465" y="5641843"/>
            <a:chExt cx="12192000" cy="9545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7D2269-C56A-8E47-B728-74792E344F0E}"/>
                </a:ext>
              </a:extLst>
            </p:cNvPr>
            <p:cNvSpPr txBox="1"/>
            <p:nvPr/>
          </p:nvSpPr>
          <p:spPr>
            <a:xfrm>
              <a:off x="654269" y="5641843"/>
              <a:ext cx="473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epoch</a:t>
              </a:r>
              <a:r>
                <a:rPr lang="zh-CN" altLang="en-US" dirty="0"/>
                <a:t> </a:t>
              </a:r>
              <a:r>
                <a:rPr lang="en-US" altLang="zh-CN" dirty="0"/>
                <a:t>=10000,</a:t>
              </a:r>
              <a:r>
                <a:rPr lang="zh-CN" altLang="en-US" dirty="0"/>
                <a:t> </a:t>
              </a:r>
              <a:r>
                <a:rPr lang="en-US" altLang="zh-CN" dirty="0" err="1"/>
                <a:t>mp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OFF,</a:t>
              </a:r>
              <a:r>
                <a:rPr lang="zh-CN" altLang="en-US" dirty="0"/>
                <a:t> </a:t>
              </a:r>
              <a:r>
                <a:rPr lang="en-US" altLang="zh-CN" dirty="0" err="1"/>
                <a:t>cpu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4</a:t>
              </a:r>
              <a:r>
                <a:rPr lang="zh-CN" altLang="en-US" dirty="0"/>
                <a:t>：</a:t>
              </a:r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682F15-F306-DA40-B48E-66E1B7EF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465" y="6105358"/>
              <a:ext cx="12192000" cy="49103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51776B-B2A8-EE4E-A19C-F15586C80FFD}"/>
              </a:ext>
            </a:extLst>
          </p:cNvPr>
          <p:cNvGrpSpPr/>
          <p:nvPr/>
        </p:nvGrpSpPr>
        <p:grpSpPr>
          <a:xfrm>
            <a:off x="573059" y="4092064"/>
            <a:ext cx="12192000" cy="1040484"/>
            <a:chOff x="478465" y="4148394"/>
            <a:chExt cx="12192000" cy="10404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3D87A-5A33-664C-8583-51A1588ADB51}"/>
                </a:ext>
              </a:extLst>
            </p:cNvPr>
            <p:cNvSpPr txBox="1"/>
            <p:nvPr/>
          </p:nvSpPr>
          <p:spPr>
            <a:xfrm>
              <a:off x="654269" y="4148394"/>
              <a:ext cx="473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epoch</a:t>
              </a:r>
              <a:r>
                <a:rPr lang="zh-CN" altLang="en-US" dirty="0"/>
                <a:t> </a:t>
              </a:r>
              <a:r>
                <a:rPr lang="en-US" altLang="zh-CN" dirty="0"/>
                <a:t>=10000,</a:t>
              </a:r>
              <a:r>
                <a:rPr lang="zh-CN" altLang="en-US" dirty="0"/>
                <a:t> </a:t>
              </a:r>
              <a:r>
                <a:rPr lang="en-US" altLang="zh-CN" dirty="0" err="1"/>
                <a:t>mp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ON,</a:t>
              </a:r>
              <a:r>
                <a:rPr lang="zh-CN" altLang="en-US" dirty="0"/>
                <a:t> </a:t>
              </a:r>
              <a:r>
                <a:rPr lang="en-US" altLang="zh-CN" dirty="0" err="1"/>
                <a:t>cpu</a:t>
              </a:r>
              <a:r>
                <a:rPr lang="zh-CN" altLang="en-US" dirty="0"/>
                <a:t> </a:t>
              </a: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4</a:t>
              </a:r>
              <a:r>
                <a:rPr lang="zh-CN" altLang="en-US" dirty="0"/>
                <a:t>：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B984B2-D455-3B46-A4A1-4CCF31A25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465" y="4696878"/>
              <a:ext cx="12192000" cy="4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31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7105-A252-9A44-877F-FE39C1EA0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B0EBD-A7E1-844A-9728-15F7F6F59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7844C-0855-F142-B72F-43BB8B40EA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0223" y="760354"/>
            <a:ext cx="7200322" cy="44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9C15-280F-A647-85F4-3E9EBB92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6C898-B2E1-9C49-857D-882815ACD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26209-2AFB-4B43-8888-5DB0908BC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1211" y="689769"/>
            <a:ext cx="8957761" cy="51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86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5EC8-F372-2645-86C1-63F7C6E9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9DDBC-190F-9041-BC70-2602A2B2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1E99F-2A90-3642-BA66-1CA0105453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290" y="811775"/>
            <a:ext cx="10625818" cy="42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48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185</Words>
  <Application>Microsoft Macintosh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游ゴシック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epoch =100 </vt:lpstr>
      <vt:lpstr>epoch = 1000</vt:lpstr>
      <vt:lpstr>Mac: Multiprocess Vs Normal</vt:lpstr>
      <vt:lpstr>Workstation: Multiprocess Vs Normal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Dongyang Wan</dc:creator>
  <cp:lastModifiedBy>Dongyang Wan</cp:lastModifiedBy>
  <cp:revision>8</cp:revision>
  <dcterms:created xsi:type="dcterms:W3CDTF">2018-12-03T03:40:43Z</dcterms:created>
  <dcterms:modified xsi:type="dcterms:W3CDTF">2018-12-03T06:47:26Z</dcterms:modified>
</cp:coreProperties>
</file>